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300" r:id="rId4"/>
    <p:sldId id="301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AA730-FF94-400D-BEE3-33DC6E6BA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015EFF-D7CD-433A-AD6E-17FD89293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687EBA-0B50-41CF-BCE5-E4CE4EDF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81BCBE-8407-4917-89AA-642A6BAB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2F9D24-F6F8-4AB4-8FDB-3CC30428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81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580C3-DD10-47A5-A26E-D544E597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CC55B3-2AD0-4217-9CC1-F829F248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F198A1-BB6C-48BC-B136-5FCD43F0D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03ED8C-CDDF-4CE7-AA52-DC333C99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82C523-1F4A-4F72-A056-4425DA6D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84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1CCEF4-9E12-445E-AEA7-68E3C5B38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9DEBBC-A010-4490-9C86-86BF43244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860883-D852-4E18-BF1C-30F0F5D9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12CEA9-EBCE-45D5-B2C3-B596D013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33CBF5-3E67-4544-8AAF-6C890772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51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515B0-E112-4A01-94E5-7C6821AA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D4AF60-495A-408A-B191-568848DE6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77E4C0-07ED-4FC8-80E4-EBB5FA4E4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4ECBAA-F542-429E-BB58-BD736F1E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405BBE-C77C-40D5-8154-EF36E105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45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502D9-AB1D-4CDA-B9BD-B84FC316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D7DBBF-705C-47DC-B9C5-39614C63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500BD0-921A-4581-941C-2507FFE1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26DCAF-DD09-4D06-9165-3943A18C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A5074A-10D8-4369-8A71-00EEA5D9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74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B0E2E-9F39-4596-B028-501AC1E5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CF907A-9951-4D72-ADC7-54DDE07CA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33B66F-D113-4B43-99B1-50612B8CB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F5CF0C-AD2E-4293-A219-4A29D24F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C1AD08-75D4-4BE7-A75A-EED029D7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78CA13-E900-4EDA-9C70-25AB02E9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92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E3F50-A579-42F6-9B96-4EEC740C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D385D6-968D-4B7F-B414-8516A321E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BF9288-29B9-4F01-8F63-CFE6CAD6C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EC83247-85E6-485F-825E-83CE22E4B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35497D-A2D2-4F18-B3BB-928C666B4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8DDCF1-015B-4DA8-953D-D794984C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89C745-7F0A-4419-9347-8DB6710B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1D2C16-405C-421B-92BC-ACEF4305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50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3DA25-6288-4B67-9505-86B2A4E6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AEB8B8-6F05-4119-A057-A36300C2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09A8C11-36B8-4CB3-9132-436A4A85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B206EC-9435-4202-A9E3-10D06591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64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2B77265-A221-4AB2-B1CE-30EA1B5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1495FDA-1E17-40C6-BF33-B1EA462C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57FBDA-0396-4A9D-97D7-F03469A6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72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0E744-8AA5-4A13-8D34-93B60A16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CE95FB-EB97-455C-8321-5F33AB738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BAC8A0-EA03-49D0-96E4-1A39C5236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7C1C04-2CC8-4ECF-8354-E4F660FB7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4AF893-B8BD-4043-BBA0-CEFD139D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9D682A-8322-4FC2-B821-9FF7C1F4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98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888A1-AB0F-46E2-A961-E1F6C8B4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1B64002-0E45-4531-ABD8-4234C3F1C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C4F705-16E8-4340-9ACE-8C47E9B30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965D80-9596-4408-A3D5-02CFBA48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7A833E-C40F-4839-B65B-1AB5428A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3A799E-C7BD-4751-B6B2-3D7A0002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81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F3D275-250B-4219-A7C9-7540B3EA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8B8C96-950D-4A07-8E84-99AD5A576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848ED-B23C-4D5F-B3F9-3CD5F075F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E415-F86B-42F4-A841-4316E4C62A14}" type="datetimeFigureOut">
              <a:rPr lang="pt-BR" smtClean="0"/>
              <a:t>20/07/2021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A4BC71-B94B-4E3B-9FD6-BAEF6EF59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8E1908-7E87-4E17-88AE-467049687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312F5-A850-4695-94DE-3DEB363AC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7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7D021A8F-2724-485F-A84C-5A09689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/>
          <a:stretch/>
        </p:blipFill>
        <p:spPr>
          <a:xfrm rot="5400000">
            <a:off x="2667001" y="-2667001"/>
            <a:ext cx="6858000" cy="12191999"/>
          </a:xfrm>
          <a:prstGeom prst="rect">
            <a:avLst/>
          </a:prstGeom>
        </p:spPr>
      </p:pic>
      <p:pic>
        <p:nvPicPr>
          <p:cNvPr id="1026" name="Picture 2" descr="Logo SENAI">
            <a:extLst>
              <a:ext uri="{FF2B5EF4-FFF2-40B4-BE49-F238E27FC236}">
                <a16:creationId xmlns:a16="http://schemas.microsoft.com/office/drawing/2014/main" id="{11D6E6CE-3F6B-4D28-93AE-E24E51D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" y="230398"/>
            <a:ext cx="3565451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C5E2B8-1C60-4FD7-851E-8C880E55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539" y="1794751"/>
            <a:ext cx="11248008" cy="1634247"/>
          </a:xfrm>
          <a:noFill/>
          <a:ln w="25400" cap="rnd">
            <a:noFill/>
          </a:ln>
          <a:effectLst/>
        </p:spPr>
        <p:txBody>
          <a:bodyPr>
            <a:normAutofit fontScale="90000"/>
          </a:bodyPr>
          <a:lstStyle/>
          <a:p>
            <a:r>
              <a:rPr lang="pt-BR" sz="53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PROJETO FINAL</a:t>
            </a:r>
            <a:br>
              <a:rPr lang="pt-BR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</a:br>
            <a:r>
              <a:rPr lang="pt-BR" sz="4000" dirty="0">
                <a:effectLst>
                  <a:outerShdw blurRad="1524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CURSO TÉCNICO DE DESENVOLVIMENTO DE SISTEMAS</a:t>
            </a:r>
            <a:endParaRPr lang="pt-BR" sz="4400" b="1" dirty="0">
              <a:solidFill>
                <a:srgbClr val="F74C67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4CAEBC9-C2AE-40A4-A0F3-FA3B08EE1FD2}"/>
              </a:ext>
            </a:extLst>
          </p:cNvPr>
          <p:cNvSpPr txBox="1"/>
          <p:nvPr/>
        </p:nvSpPr>
        <p:spPr>
          <a:xfrm>
            <a:off x="3280559" y="3784517"/>
            <a:ext cx="5769967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AGV + Sistema Supervisório</a:t>
            </a:r>
          </a:p>
        </p:txBody>
      </p:sp>
    </p:spTree>
    <p:extLst>
      <p:ext uri="{BB962C8B-B14F-4D97-AF65-F5344CB8AC3E}">
        <p14:creationId xmlns:p14="http://schemas.microsoft.com/office/powerpoint/2010/main" val="271186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46387-2251-498E-8BF3-48AC7FC19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0E3CF2-6B3A-421C-B8D7-8F0CAC07E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lide_7">
            <a:hlinkClick r:id="" action="ppaction://media"/>
            <a:extLst>
              <a:ext uri="{FF2B5EF4-FFF2-40B4-BE49-F238E27FC236}">
                <a16:creationId xmlns:a16="http://schemas.microsoft.com/office/drawing/2014/main" id="{D05D9462-D9B8-40EE-9627-49B3D5E282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73071" y="-2660931"/>
            <a:ext cx="6845859" cy="121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6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A7E47E6-9470-4510-9CBF-B7C95B1FBFAE}"/>
              </a:ext>
            </a:extLst>
          </p:cNvPr>
          <p:cNvSpPr/>
          <p:nvPr/>
        </p:nvSpPr>
        <p:spPr>
          <a:xfrm>
            <a:off x="0" y="0"/>
            <a:ext cx="1052945" cy="955964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448143B-E460-4FEF-A05F-D420214FB337}"/>
              </a:ext>
            </a:extLst>
          </p:cNvPr>
          <p:cNvSpPr/>
          <p:nvPr/>
        </p:nvSpPr>
        <p:spPr>
          <a:xfrm>
            <a:off x="1288653" y="163883"/>
            <a:ext cx="477511" cy="443346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2A6A6DC-7888-4AD8-A29E-6AD6B6BC1EC2}"/>
              </a:ext>
            </a:extLst>
          </p:cNvPr>
          <p:cNvSpPr/>
          <p:nvPr/>
        </p:nvSpPr>
        <p:spPr>
          <a:xfrm>
            <a:off x="170585" y="1164127"/>
            <a:ext cx="209656" cy="206339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529BA4-5A4A-4954-9C6B-1E30010C961D}"/>
              </a:ext>
            </a:extLst>
          </p:cNvPr>
          <p:cNvSpPr/>
          <p:nvPr/>
        </p:nvSpPr>
        <p:spPr>
          <a:xfrm>
            <a:off x="652244" y="1110531"/>
            <a:ext cx="116213" cy="107191"/>
          </a:xfrm>
          <a:prstGeom prst="rect">
            <a:avLst/>
          </a:prstGeom>
          <a:solidFill>
            <a:srgbClr val="F74C67"/>
          </a:solidFill>
          <a:ln>
            <a:noFill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37CA6A38-F04C-429F-BEA3-AE572A0CBADE}"/>
              </a:ext>
            </a:extLst>
          </p:cNvPr>
          <p:cNvSpPr/>
          <p:nvPr/>
        </p:nvSpPr>
        <p:spPr>
          <a:xfrm rot="8459241">
            <a:off x="9571709" y="6296130"/>
            <a:ext cx="4378037" cy="1123739"/>
          </a:xfrm>
          <a:prstGeom prst="triangle">
            <a:avLst/>
          </a:prstGeom>
          <a:solidFill>
            <a:srgbClr val="F74C67"/>
          </a:solidFill>
          <a:ln>
            <a:noFill/>
          </a:ln>
          <a:effectLst>
            <a:outerShdw blurRad="1524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slide_7">
            <a:hlinkClick r:id="" action="ppaction://media"/>
            <a:extLst>
              <a:ext uri="{FF2B5EF4-FFF2-40B4-BE49-F238E27FC236}">
                <a16:creationId xmlns:a16="http://schemas.microsoft.com/office/drawing/2014/main" id="{5B6363EF-B5B8-44D0-84EF-965989F14D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2673071" y="-2660931"/>
            <a:ext cx="6845859" cy="1219200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8E74A5A-093F-45E5-861D-D298102E5C5B}"/>
              </a:ext>
            </a:extLst>
          </p:cNvPr>
          <p:cNvSpPr txBox="1"/>
          <p:nvPr/>
        </p:nvSpPr>
        <p:spPr>
          <a:xfrm>
            <a:off x="745817" y="724135"/>
            <a:ext cx="3135737" cy="646331"/>
          </a:xfrm>
          <a:prstGeom prst="rect">
            <a:avLst/>
          </a:prstGeom>
          <a:noFill/>
          <a:ln w="38100">
            <a:solidFill>
              <a:srgbClr val="F74C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Protótipo</a:t>
            </a:r>
          </a:p>
        </p:txBody>
      </p:sp>
      <p:pic>
        <p:nvPicPr>
          <p:cNvPr id="9" name="VID-20210716-WA0000">
            <a:hlinkClick r:id="" action="ppaction://media"/>
            <a:extLst>
              <a:ext uri="{FF2B5EF4-FFF2-40B4-BE49-F238E27FC236}">
                <a16:creationId xmlns:a16="http://schemas.microsoft.com/office/drawing/2014/main" id="{C807F29B-A579-434E-BE61-9EC1863FB0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4068"/>
            <a:ext cx="12201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9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5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9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1"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DE61-3632-45B1-B1A4-D2B49CEC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VID-20210715-WA0064">
            <a:hlinkClick r:id="" action="ppaction://media"/>
            <a:extLst>
              <a:ext uri="{FF2B5EF4-FFF2-40B4-BE49-F238E27FC236}">
                <a16:creationId xmlns:a16="http://schemas.microsoft.com/office/drawing/2014/main" id="{4300E9FB-E3B0-4691-AE84-5BC12BE2D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2101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</Words>
  <Application>Microsoft Office PowerPoint</Application>
  <PresentationFormat>Widescreen</PresentationFormat>
  <Paragraphs>3</Paragraphs>
  <Slides>4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Franklin Gothic Book</vt:lpstr>
      <vt:lpstr>Franklin Gothic Demi</vt:lpstr>
      <vt:lpstr>Tema do Office</vt:lpstr>
      <vt:lpstr>PROJETO FINAL CURSO TÉCNICO DE DESENVOLVIMENTO DE SISTEMAS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FINAL CURSO TÉCNICO DE DESENVOLVIMENTO DE SISTEMAS</dc:title>
  <dc:creator>Guilherme Cunha</dc:creator>
  <cp:lastModifiedBy>Guilherme Cunha</cp:lastModifiedBy>
  <cp:revision>1</cp:revision>
  <dcterms:created xsi:type="dcterms:W3CDTF">2021-07-20T18:46:40Z</dcterms:created>
  <dcterms:modified xsi:type="dcterms:W3CDTF">2021-07-20T18:48:03Z</dcterms:modified>
</cp:coreProperties>
</file>